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01F2C-4DE7-42ED-A6EE-6D2D5697171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80A66-7BF1-4DE3-80B2-C5B7B82487F1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Zgromadzenia zakonne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BS2008\redirected$\nauczyciel061n\Pulpit\Ewa - Paczków\Zdjęcia\moja parafia\I wycieczka\IMG_54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00372"/>
            <a:ext cx="4286280" cy="3214710"/>
          </a:xfrm>
          <a:prstGeom prst="rect">
            <a:avLst/>
          </a:prstGeom>
          <a:noFill/>
        </p:spPr>
      </p:pic>
      <p:pic>
        <p:nvPicPr>
          <p:cNvPr id="1027" name="Picture 3" descr="\\SBS2008\redirected$\nauczyciel061n\Pulpit\Ewa - Paczków\Zdjęcia\moja parafia\I wycieczka\IMG_545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71876"/>
            <a:ext cx="4201042" cy="3150782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142844" y="357166"/>
            <a:ext cx="8786842" cy="255454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Zgromadzenie sióstr św. Józefa</a:t>
            </a:r>
            <a:endParaRPr lang="pl-PL" sz="8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Pokaz na ekranie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3" baseType="lpstr">
      <vt:lpstr>Motyw pakietu Office</vt:lpstr>
      <vt:lpstr>Slajd 1</vt:lpstr>
      <vt:lpstr>Slajd 2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2010-05-04T13:40:35Z</dcterms:created>
  <dcterms:modified xsi:type="dcterms:W3CDTF">2010-05-04T13:40:55Z</dcterms:modified>
</cp:coreProperties>
</file>